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5" r:id="rId10"/>
    <p:sldId id="267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070" autoAdjust="0"/>
  </p:normalViewPr>
  <p:slideViewPr>
    <p:cSldViewPr snapToGrid="0">
      <p:cViewPr varScale="1">
        <p:scale>
          <a:sx n="65" d="100"/>
          <a:sy n="65" d="100"/>
        </p:scale>
        <p:origin x="9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A445A-A76D-4C50-B0DC-74EFA0CCA885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C7324-3D1B-4AF1-AF0D-8BA6E4F74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A6-94E0-4911-AB07-F8882B63E0A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FAA0-575B-49C2-9232-BBA560236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A6-94E0-4911-AB07-F8882B63E0A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FAA0-575B-49C2-9232-BBA560236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4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A6-94E0-4911-AB07-F8882B63E0A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FAA0-575B-49C2-9232-BBA560236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2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A6-94E0-4911-AB07-F8882B63E0A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FAA0-575B-49C2-9232-BBA560236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6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A6-94E0-4911-AB07-F8882B63E0A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FAA0-575B-49C2-9232-BBA560236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2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A6-94E0-4911-AB07-F8882B63E0A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FAA0-575B-49C2-9232-BBA560236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0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A6-94E0-4911-AB07-F8882B63E0A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FAA0-575B-49C2-9232-BBA560236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A6-94E0-4911-AB07-F8882B63E0A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FAA0-575B-49C2-9232-BBA560236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6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A6-94E0-4911-AB07-F8882B63E0A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FAA0-575B-49C2-9232-BBA560236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5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A6-94E0-4911-AB07-F8882B63E0A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FAA0-575B-49C2-9232-BBA560236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7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BDA6-94E0-4911-AB07-F8882B63E0A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FAA0-575B-49C2-9232-BBA560236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8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5000" t="-8000" r="1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BDA6-94E0-4911-AB07-F8882B63E0A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3FAA0-575B-49C2-9232-BBA560236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7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avo-minjust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&#1087;&#1088;&#1072;&#1074;&#1086;-&#1084;&#1080;&#1085;&#1102;&#1089;&#1090;.&#1088;&#1092;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registr.minjust-rt@mail.ru" TargetMode="Externa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091380"/>
            <a:ext cx="10515600" cy="499826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b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МУНИЦИПАЛЬНЫХ АКТОВ</a:t>
            </a:r>
            <a:b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ВКЛЮЧЕНИЯ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 МУНИЦИПАЛЬНЫХ АКТОВ РЕСПУБЛИКИ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endParaRPr lang="ru-RU" sz="3200" dirty="0">
              <a:latin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15142"/>
            <a:ext cx="10813810" cy="519906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обеспечения единообразия формата представляемых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муниципальные акты направляются для включения в регистр в следующих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форматах: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электронная (отсканированная)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 в формате *.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текст документа в электронном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должны быть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редактируемом виде в форматах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полностью идентичны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*.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docx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572664" y="1709738"/>
            <a:ext cx="448574" cy="2154896"/>
          </a:xfrm>
          <a:prstGeom prst="rightBrace">
            <a:avLst>
              <a:gd name="adj1" fmla="val 8333"/>
              <a:gd name="adj2" fmla="val 51741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91" b="77955" l="758" r="98182">
                        <a14:foregroundMark x1="48030" y1="44091" x2="48030" y2="44091"/>
                        <a14:foregroundMark x1="48636" y1="60000" x2="48636" y2="60000"/>
                        <a14:foregroundMark x1="72273" y1="36136" x2="72273" y2="36136"/>
                        <a14:foregroundMark x1="81212" y1="54773" x2="81212" y2="54773"/>
                        <a14:foregroundMark x1="71970" y1="36364" x2="80758" y2="54545"/>
                        <a14:foregroundMark x1="70455" y1="20909" x2="70455" y2="20909"/>
                        <a14:foregroundMark x1="65606" y1="25000" x2="65606" y2="25000"/>
                        <a14:foregroundMark x1="75606" y1="28182" x2="75606" y2="28182"/>
                        <a14:foregroundMark x1="74545" y1="22500" x2="74545" y2="22500"/>
                        <a14:foregroundMark x1="70303" y1="21364" x2="74091" y2="22500"/>
                        <a14:foregroundMark x1="90758" y1="39773" x2="90758" y2="39773"/>
                        <a14:foregroundMark x1="88636" y1="45227" x2="88636" y2="45227"/>
                        <a14:foregroundMark x1="57424" y1="46591" x2="57424" y2="46591"/>
                        <a14:foregroundMark x1="58485" y1="50455" x2="58485" y2="50000"/>
                        <a14:foregroundMark x1="61667" y1="44318" x2="61667" y2="44318"/>
                        <a14:foregroundMark x1="45758" y1="52273" x2="45758" y2="52273"/>
                        <a14:foregroundMark x1="40152" y1="59318" x2="40152" y2="59318"/>
                        <a14:foregroundMark x1="45303" y1="67727" x2="45303" y2="67727"/>
                        <a14:foregroundMark x1="40152" y1="59773" x2="40152" y2="59773"/>
                        <a14:foregroundMark x1="40758" y1="60909" x2="40758" y2="60909"/>
                        <a14:foregroundMark x1="42121" y1="62727" x2="42121" y2="62727"/>
                        <a14:foregroundMark x1="61061" y1="56364" x2="61061" y2="56364"/>
                        <a14:foregroundMark x1="60758" y1="58864" x2="60758" y2="58864"/>
                        <a14:foregroundMark x1="15455" y1="19545" x2="15455" y2="19545"/>
                        <a14:foregroundMark x1="26970" y1="19773" x2="26970" y2="19773"/>
                        <a14:foregroundMark x1="21970" y1="19545" x2="21970" y2="19545"/>
                        <a14:foregroundMark x1="10758" y1="19091" x2="10758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57" y="2934393"/>
            <a:ext cx="7503372" cy="50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endParaRPr lang="ru-RU" sz="3200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0" b="95197" l="6641" r="88965">
                        <a14:foregroundMark x1="74512" y1="18103" x2="74512" y2="18103"/>
                        <a14:foregroundMark x1="74414" y1="18103" x2="75781" y2="8374"/>
                        <a14:foregroundMark x1="61621" y1="53695" x2="61621" y2="53695"/>
                        <a14:backgroundMark x1="58887" y1="61207" x2="58887" y2="61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30" y="513567"/>
            <a:ext cx="7949524" cy="630372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0626" y="513567"/>
            <a:ext cx="5082535" cy="6186491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месяце МПНА не принимались: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дней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каждого месяца </a:t>
            </a:r>
            <a:r>
              <a:rPr lang="ru-RU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приложением выписки из журнала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производится регистрация МНПА, по состоянию на последнее число предыдущего месяца органы местного самоуправления </a:t>
            </a:r>
            <a:r>
              <a:rPr lang="ru-RU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Минюст РТ </a:t>
            </a:r>
            <a:endParaRPr lang="ru-RU"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54" y="435617"/>
            <a:ext cx="10515600" cy="544899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10.08.2000 г. № 1486 «О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мерах по обеспечению единства правового пространства Российской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06.10.2003 г. №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131-ФЗ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общих принципах организации местного самоуправления в Российской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10.09.2008 г. №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657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ведении федерального регистра муниципальных нормативных правовых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0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15" y="491318"/>
            <a:ext cx="11385755" cy="4788605"/>
          </a:xfrm>
        </p:spPr>
        <p:txBody>
          <a:bodyPr anchor="t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Минюста России от 19.12.2008 г. № 298 «Об организации работы по ведению федерального регистра муниципальных нормативных правовых актов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Тыва от 26.12.2012 N 1694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ВХ-1 «О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регистре муниципальных нормативных правовых актов Республики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Республики Тыва от 24.07.2013 N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452 «Об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ведении регистра муниципальных нормативных правовых актов Республики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Тыва»</a:t>
            </a:r>
            <a:endParaRPr lang="ru-RU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endParaRPr lang="ru-RU" sz="3200" dirty="0">
              <a:latin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1434" y="5314939"/>
            <a:ext cx="10515600" cy="126319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Принятые органами местного самоуправления МНПА включаются Минюстом Республики Тыва в регистр муниципальных правовых актов Республики Тыва «Агент Регистра НПА»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04" b="72005" l="1758" r="98438">
                        <a14:foregroundMark x1="52930" y1="25911" x2="52930" y2="25911"/>
                        <a14:foregroundMark x1="51953" y1="19141" x2="51953" y2="19141"/>
                        <a14:foregroundMark x1="48535" y1="20833" x2="48535" y2="20833"/>
                        <a14:foregroundMark x1="48535" y1="19401" x2="48535" y2="19401"/>
                        <a14:foregroundMark x1="47461" y1="20052" x2="47461" y2="20052"/>
                        <a14:foregroundMark x1="56348" y1="20964" x2="56348" y2="20964"/>
                        <a14:foregroundMark x1="54883" y1="20052" x2="54883" y2="20052"/>
                        <a14:backgroundMark x1="40039" y1="35286" x2="40039" y2="35286"/>
                        <a14:backgroundMark x1="52148" y1="45313" x2="52148" y2="45313"/>
                        <a14:backgroundMark x1="57129" y1="41146" x2="57129" y2="41146"/>
                        <a14:backgroundMark x1="60156" y1="35286" x2="60156" y2="35286"/>
                        <a14:backgroundMark x1="58789" y1="39063" x2="58789" y2="39063"/>
                        <a14:backgroundMark x1="65430" y1="38672" x2="65430" y2="38672"/>
                        <a14:backgroundMark x1="44824" y1="39063" x2="44824" y2="39063"/>
                        <a14:backgroundMark x1="43848" y1="39323" x2="43848" y2="39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73" b="27273"/>
          <a:stretch/>
        </p:blipFill>
        <p:spPr>
          <a:xfrm>
            <a:off x="1152395" y="325677"/>
            <a:ext cx="10195055" cy="46221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52249" y="4762028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ОМСУ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154" y="1000707"/>
            <a:ext cx="896190" cy="493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52323" y="1095670"/>
            <a:ext cx="896190" cy="493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9399" y="2234287"/>
            <a:ext cx="896190" cy="493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48513" y="4515118"/>
            <a:ext cx="896190" cy="493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851" y="2636729"/>
            <a:ext cx="896190" cy="4938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4154" y="2421641"/>
            <a:ext cx="1390008" cy="6401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4230" y="3260026"/>
            <a:ext cx="1390008" cy="6401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2850" y="1740990"/>
            <a:ext cx="1047502" cy="482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02782" y="3238520"/>
            <a:ext cx="1390008" cy="640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1102" y="2234287"/>
            <a:ext cx="1390008" cy="6401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8020" y="957274"/>
            <a:ext cx="1728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«Агент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36776"/>
            <a:ext cx="10515600" cy="15287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b="5207"/>
          <a:stretch/>
        </p:blipFill>
        <p:spPr>
          <a:xfrm>
            <a:off x="831850" y="488061"/>
            <a:ext cx="10721148" cy="61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09481"/>
            <a:ext cx="10515600" cy="180169"/>
          </a:xfrm>
        </p:spPr>
        <p:txBody>
          <a:bodyPr>
            <a:normAutofit fontScale="32500" lnSpcReduction="20000"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6756" b="4284"/>
          <a:stretch/>
        </p:blipFill>
        <p:spPr>
          <a:xfrm>
            <a:off x="831850" y="1147726"/>
            <a:ext cx="10789343" cy="5635459"/>
          </a:xfrm>
          <a:prstGeom prst="rect">
            <a:avLst/>
          </a:prstGeom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831850" y="515390"/>
            <a:ext cx="10515600" cy="63233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Н</a:t>
            </a:r>
            <a:r>
              <a:rPr lang="ru-RU" sz="2400" dirty="0" smtClean="0"/>
              <a:t>аличие в регистре МНПА проверяется на портале </a:t>
            </a:r>
            <a:br>
              <a:rPr lang="ru-RU" sz="2400" dirty="0" smtClean="0"/>
            </a:br>
            <a:r>
              <a:rPr lang="ru-RU" sz="2400" dirty="0" smtClean="0"/>
              <a:t>Министерства юстиции Российской Федерации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en-US" sz="2400" dirty="0" smtClean="0">
                <a:hlinkClick r:id="rId3"/>
              </a:rPr>
              <a:t>http://pravo-minjust.ru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4"/>
              </a:rPr>
              <a:t>http:</a:t>
            </a:r>
            <a:r>
              <a:rPr lang="ru-RU" sz="2400" dirty="0" smtClean="0">
                <a:hlinkClick r:id="rId4"/>
              </a:rPr>
              <a:t>//право-</a:t>
            </a:r>
            <a:r>
              <a:rPr lang="ru-RU" sz="2400" dirty="0" err="1" smtClean="0">
                <a:hlinkClick r:id="rId4"/>
              </a:rPr>
              <a:t>минюст.рф</a:t>
            </a:r>
            <a:r>
              <a:rPr lang="ru-RU" sz="2400" dirty="0" smtClean="0"/>
              <a:t>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39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9" b="95015" l="6452" r="92864">
                        <a14:foregroundMark x1="77810" y1="86070" x2="77810" y2="86070"/>
                        <a14:foregroundMark x1="80059" y1="86070" x2="80059" y2="86070"/>
                        <a14:foregroundMark x1="88270" y1="75660" x2="88270" y2="75660"/>
                        <a14:foregroundMark x1="86901" y1="69062" x2="86901" y2="69062"/>
                        <a14:foregroundMark x1="91105" y1="70821" x2="91105" y2="70821"/>
                        <a14:foregroundMark x1="84457" y1="60411" x2="84457" y2="60411"/>
                        <a14:foregroundMark x1="80938" y1="57038" x2="80938" y2="57038"/>
                        <a14:foregroundMark x1="80547" y1="57331" x2="83969" y2="59531"/>
                        <a14:foregroundMark x1="86706" y1="69062" x2="91105" y2="70528"/>
                        <a14:foregroundMark x1="91105" y1="70528" x2="87683" y2="75073"/>
                        <a14:foregroundMark x1="88759" y1="76540" x2="91300" y2="71408"/>
                        <a14:foregroundMark x1="91496" y1="75660" x2="91496" y2="75660"/>
                        <a14:foregroundMark x1="91984" y1="73754" x2="91984" y2="73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2" t="2048" r="7096" b="2153"/>
          <a:stretch/>
        </p:blipFill>
        <p:spPr>
          <a:xfrm>
            <a:off x="6575368" y="292224"/>
            <a:ext cx="4348196" cy="2873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5609" y="2407264"/>
            <a:ext cx="4752109" cy="7584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регистр ведется на основании Закона Республики Тыва от 26.12.2012 г. № 1694 ВХ-1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037" y="4225491"/>
            <a:ext cx="5142808" cy="62082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орган по ведению регистра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652466" y="4225491"/>
            <a:ext cx="5438625" cy="615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юстиции Республики Тыва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7" b="89844" l="9661" r="89825">
                        <a14:foregroundMark x1="11408" y1="33789" x2="22199" y2="35449"/>
                        <a14:foregroundMark x1="16136" y1="34473" x2="16341" y2="14160"/>
                        <a14:foregroundMark x1="16341" y1="14355" x2="16341" y2="7813"/>
                        <a14:foregroundMark x1="15622" y1="11035" x2="12436" y2="8984"/>
                        <a14:foregroundMark x1="16341" y1="24902" x2="61357" y2="23242"/>
                        <a14:foregroundMark x1="38746" y1="23730" x2="38541" y2="8984"/>
                        <a14:foregroundMark x1="37718" y1="16699" x2="37718" y2="16699"/>
                        <a14:foregroundMark x1="38541" y1="16504" x2="50051" y2="12695"/>
                        <a14:foregroundMark x1="15827" y1="24414" x2="9969" y2="24219"/>
                        <a14:foregroundMark x1="13669" y1="10840" x2="9661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1" y="1375486"/>
            <a:ext cx="3785718" cy="398414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06537" y="236779"/>
            <a:ext cx="10515600" cy="94647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МНПА в Минюст 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32635" y="1162136"/>
            <a:ext cx="1743036" cy="51585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94822" y="5057130"/>
            <a:ext cx="5157787" cy="75502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дней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24" y="472509"/>
            <a:ext cx="5791065" cy="3860710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548948" y="1159983"/>
            <a:ext cx="2481146" cy="52015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5378335" y="4231405"/>
            <a:ext cx="6212183" cy="240647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календарных дней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принятия акта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электронного документооборота «Практика»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registr.minjust-rt@mail.ru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4478" y="315883"/>
            <a:ext cx="3932237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муниципальными актами представляются: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7077" y="2032461"/>
            <a:ext cx="4621876" cy="4634346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мнпа, принятых омсу;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журнала регистрации мнпа;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источниках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и №___);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МНПА (акты прокурорского реагирования: представления, протесты, требования прокурора, заявления в суд), решения, постановления, определения судов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антимонопольных органов, акты органов государственной власти об отмене или приостановлении действия муниципальных актов, письма, иная информация, поступившая из органов прокуратуры, органов государственной власти Республики Тыва, органов местного самоуправления и иных государственных органов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0598" t="16923" r="8531" b="3593"/>
          <a:stretch/>
        </p:blipFill>
        <p:spPr>
          <a:xfrm>
            <a:off x="5611091" y="165708"/>
            <a:ext cx="6076604" cy="66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264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ПОРЯДОК ПРЕДСТАВЛЕНИЯ МУНИЦИПАЛЬНЫХ АКТОВ ДЛЯ ВКЛЮЧЕНИЯ В РЕГИСТР МУНИЦИПАЛЬНЫХ АКТОВ РЕСПУБЛИКИ ТЫВА</vt:lpstr>
      <vt:lpstr>Указ Президента РФ от 10.08.2000 г. № 1486 «О дополнительных мерах по обеспечению единства правового пространства Российской Федерации»  Федеральный закон от 06.10.2003 г. № 131-ФЗ «Об общих принципах организации местного самоуправления в Российской Федерации»  Постановление Правительства РФ от 10.09.2008 г. № 657 «О ведении федерального регистра муниципальных нормативных правовых актов»</vt:lpstr>
      <vt:lpstr>Приказ Минюста России от 19.12.2008 г. № 298 «Об организации работы по ведению федерального регистра муниципальных нормативных правовых актов»  Закон Республики Тыва от 26.12.2012 N 1694 ВХ-1 «О регистре муниципальных нормативных правовых актов Республики Тыва»  Постановление Правительства Республики Тыва от 24.07.2013 N 452 «Об организации и ведении регистра муниципальных нормативных правовых актов Республики Тыва»</vt:lpstr>
      <vt:lpstr> </vt:lpstr>
      <vt:lpstr>Презентация PowerPoint</vt:lpstr>
      <vt:lpstr>Наличие в регистре МНПА проверяется на портале  Министерства юстиции Российской Федерации  http://pravo-minjust.ru, http://право-минюст.рф    </vt:lpstr>
      <vt:lpstr>Республиканский регистр ведется на основании Закона Республики Тыва от 26.12.2012 г. № 1694 ВХ-1</vt:lpstr>
      <vt:lpstr>Направление МНПА в Минюст РТ</vt:lpstr>
      <vt:lpstr>Вместе с муниципальными актами представляются: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Калзан Айзана Андреевна</dc:creator>
  <cp:lastModifiedBy>Даржаа Сырга Юрьевна</cp:lastModifiedBy>
  <cp:revision>55</cp:revision>
  <dcterms:created xsi:type="dcterms:W3CDTF">2018-11-13T09:42:23Z</dcterms:created>
  <dcterms:modified xsi:type="dcterms:W3CDTF">2020-01-01T04:43:52Z</dcterms:modified>
</cp:coreProperties>
</file>